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61" r:id="rId4"/>
    <p:sldId id="257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61" autoAdjust="0"/>
  </p:normalViewPr>
  <p:slideViewPr>
    <p:cSldViewPr snapToGrid="0" snapToObjects="1">
      <p:cViewPr>
        <p:scale>
          <a:sx n="75" d="100"/>
          <a:sy n="75" d="100"/>
        </p:scale>
        <p:origin x="-696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6FA8C-0A53-674E-AB30-CA0D30077878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ECA2D-CCA8-C64F-ABFF-422218BFA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7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Ptolemy (pronunciation:</a:t>
            </a:r>
            <a:r>
              <a:rPr lang="en-US" baseline="0" dirty="0" smtClean="0"/>
              <a:t> </a:t>
            </a:r>
            <a:r>
              <a:rPr lang="en-US" dirty="0" err="1" smtClean="0"/>
              <a:t>Tolemy</a:t>
            </a:r>
            <a:r>
              <a:rPr lang="en-US" dirty="0" smtClean="0"/>
              <a:t>) believed that the earth was round and unmoving</a:t>
            </a:r>
            <a:r>
              <a:rPr lang="en-US" baseline="0" dirty="0" smtClean="0"/>
              <a:t> ball. Based on common sense earth did no seem to move.</a:t>
            </a:r>
          </a:p>
          <a:p>
            <a:r>
              <a:rPr lang="en-US" baseline="0" dirty="0" smtClean="0"/>
              <a:t>Bacon: scientist, juror, philosopher Descartes: mathematician/ “I think therefore I am” (we can only be certain of 2 things.. I think and I am)</a:t>
            </a:r>
          </a:p>
          <a:p>
            <a:r>
              <a:rPr lang="en-US" baseline="0" dirty="0" smtClean="0"/>
              <a:t>Scientific Method: First on doubts; then one finds truth based on logical thinking and experiment.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ECA2D-CCA8-C64F-ABFF-422218BFA4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51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1473-1543:</a:t>
            </a:r>
            <a:r>
              <a:rPr lang="en-US" baseline="0" dirty="0" smtClean="0"/>
              <a:t> died before </a:t>
            </a:r>
            <a:r>
              <a:rPr lang="en-US" baseline="0" dirty="0" err="1" smtClean="0"/>
              <a:t>Decartes</a:t>
            </a:r>
            <a:r>
              <a:rPr lang="en-US" baseline="0" dirty="0" smtClean="0"/>
              <a:t> and Bacon were born – believed sun center of solar system (upset Catholic b/c supported Ptolemy)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Never accepted </a:t>
            </a:r>
            <a:r>
              <a:rPr lang="en-US" baseline="0" dirty="0" err="1" smtClean="0"/>
              <a:t>copernicus’s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helocentric</a:t>
            </a:r>
            <a:r>
              <a:rPr lang="en-US" baseline="0" dirty="0" smtClean="0"/>
              <a:t> thesis but realized importance of data collection –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Brahe: astronomer (three laws of planetary motion – ended Greek astronomy);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err="1" smtClean="0"/>
              <a:t>Kepler</a:t>
            </a:r>
            <a:r>
              <a:rPr lang="en-US" baseline="0" dirty="0" smtClean="0"/>
              <a:t> (1571-1630) first to openly accept Copernicus’s theory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Galileo: used telescope for proof; forms basis of modern physics- brilliant instrument maker – never published findings b/c fear – called to inquisition forced to agree with them but after whispers “But it does move!”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Newton: improves accuracy; brilliant scientist, professor of math in his 20s and developed calculus; three main laws of motion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ECA2D-CCA8-C64F-ABFF-422218BFA4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00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way to discovery</a:t>
            </a:r>
            <a:r>
              <a:rPr lang="en-US" baseline="0" dirty="0" smtClean="0"/>
              <a:t> of germ causing diseases – increase life expect./population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ECA2D-CCA8-C64F-ABFF-422218BFA4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76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Scientific Revolution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Outcome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Creation of new world view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shaped the modern mind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scientific method; used to examine all aspects of life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Reason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nothing should be accepted on faith; everything should be subjected to rational, critical, scientific way of thinking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brought conflict with the church; question authority of the bible and the church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Scientific Method and the laws of human society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method to be used for human nature not just nature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science was born</a:t>
            </a:r>
          </a:p>
          <a:p>
            <a:pPr marL="0" indent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Progress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humans could create better society and better people</a:t>
            </a:r>
          </a:p>
          <a:p>
            <a:pPr marL="0" indent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Expanded the secular view of the renaissance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concentrated on worldly explanations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intellectualism of enlightenment had a large impact on middle class and aristocracy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resented by poor and peasants who were preoccupied with survival and didn’t like their traditional beliefs being challenged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ECA2D-CCA8-C64F-ABFF-422218BFA4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8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AFDAF0DA-F87A-3946-A1AC-16C8F4913BBA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DF61202-03A6-C642-9C8E-629A997AD8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s://www.youtube.com/watch?v=0A6UKoMcE10" TargetMode="External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Scientific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1500-1800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&amp; 17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68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the Scientific Revolution’s impact on </a:t>
            </a:r>
            <a:r>
              <a:rPr lang="en-US" u="sng" dirty="0" smtClean="0"/>
              <a:t>religious</a:t>
            </a:r>
            <a:r>
              <a:rPr lang="en-US" dirty="0" smtClean="0"/>
              <a:t>, </a:t>
            </a:r>
            <a:r>
              <a:rPr lang="en-US" u="sng" dirty="0" smtClean="0"/>
              <a:t>political</a:t>
            </a:r>
            <a:r>
              <a:rPr lang="en-US" dirty="0" smtClean="0"/>
              <a:t> and </a:t>
            </a:r>
            <a:r>
              <a:rPr lang="en-US" u="sng" dirty="0" smtClean="0"/>
              <a:t>cultural</a:t>
            </a:r>
            <a:r>
              <a:rPr lang="en-US" dirty="0" smtClean="0"/>
              <a:t> institutions challenged how people viewed the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9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cd_awh2005_0618376798_p621_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7145" y="0"/>
            <a:ext cx="675132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5993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Theories of Universe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8669" b="-38669"/>
          <a:stretch>
            <a:fillRect/>
          </a:stretch>
        </p:blipFill>
        <p:spPr>
          <a:xfrm>
            <a:off x="3977945" y="-270924"/>
            <a:ext cx="5009942" cy="6654795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/>
              <a:t>Greeks explain nature by observing rather than experimenting. </a:t>
            </a:r>
            <a:r>
              <a:rPr lang="en-US" dirty="0" smtClean="0"/>
              <a:t>(Ex: Ptolemy)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Sir Francis Bacon &amp; Rene Descartes develop scientific method.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hlinkClick r:id="rId4"/>
              </a:rPr>
              <a:t>https://www.youtube.com/watch?v=</a:t>
            </a:r>
            <a:r>
              <a:rPr lang="en-US" dirty="0" smtClean="0">
                <a:hlinkClick r:id="rId4"/>
              </a:rPr>
              <a:t>0A6UKoMcE10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 Old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Nicolaus</a:t>
            </a:r>
            <a:r>
              <a:rPr lang="en-US" b="1" dirty="0" smtClean="0"/>
              <a:t> Copernicus: </a:t>
            </a:r>
            <a:r>
              <a:rPr lang="en-US" dirty="0" smtClean="0"/>
              <a:t>heliocentric system</a:t>
            </a:r>
          </a:p>
          <a:p>
            <a:r>
              <a:rPr lang="en-US" b="1" dirty="0" smtClean="0"/>
              <a:t>Brahe &amp; </a:t>
            </a:r>
            <a:r>
              <a:rPr lang="en-US" b="1" dirty="0" err="1" smtClean="0"/>
              <a:t>Kepler</a:t>
            </a:r>
            <a:r>
              <a:rPr lang="en-US" b="1" dirty="0" smtClean="0"/>
              <a:t>: </a:t>
            </a:r>
            <a:r>
              <a:rPr lang="en-US" dirty="0" smtClean="0"/>
              <a:t>improves Copernican theory and first to openly accept.</a:t>
            </a:r>
          </a:p>
          <a:p>
            <a:r>
              <a:rPr lang="en-US" b="1" dirty="0" smtClean="0"/>
              <a:t>Galileo: </a:t>
            </a:r>
            <a:r>
              <a:rPr lang="en-US" u="sng" dirty="0" smtClean="0"/>
              <a:t>telescope</a:t>
            </a:r>
            <a:r>
              <a:rPr lang="en-US" dirty="0" smtClean="0"/>
              <a:t> – modern physics – question at inquisition by Catholic church.</a:t>
            </a:r>
          </a:p>
          <a:p>
            <a:r>
              <a:rPr lang="en-US" b="1" dirty="0" smtClean="0"/>
              <a:t>Newton: </a:t>
            </a:r>
            <a:r>
              <a:rPr lang="en-US" dirty="0" smtClean="0"/>
              <a:t>improved telescope – three main laws of motion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640" y="3564990"/>
            <a:ext cx="2870200" cy="28321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0151" b="-60151"/>
          <a:stretch>
            <a:fillRect/>
          </a:stretch>
        </p:blipFill>
        <p:spPr>
          <a:xfrm>
            <a:off x="4466271" y="827089"/>
            <a:ext cx="3565525" cy="3927475"/>
          </a:xfrm>
        </p:spPr>
      </p:pic>
    </p:spTree>
    <p:extLst>
      <p:ext uri="{BB962C8B-B14F-4D97-AF65-F5344CB8AC3E}">
        <p14:creationId xmlns:p14="http://schemas.microsoft.com/office/powerpoint/2010/main" val="387464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Scientists leads to new discoveries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2164822"/>
            <a:ext cx="7345363" cy="3931920"/>
          </a:xfrm>
        </p:spPr>
        <p:txBody>
          <a:bodyPr/>
          <a:lstStyle/>
          <a:p>
            <a:r>
              <a:rPr lang="en-US" dirty="0" smtClean="0"/>
              <a:t>Scientists study the human body.</a:t>
            </a:r>
          </a:p>
          <a:p>
            <a:pPr lvl="1"/>
            <a:r>
              <a:rPr lang="en-US" dirty="0" smtClean="0"/>
              <a:t>Learn a great deal about disease </a:t>
            </a:r>
          </a:p>
          <a:p>
            <a:pPr marL="350838" lvl="1" indent="0">
              <a:buNone/>
            </a:pPr>
            <a:r>
              <a:rPr lang="en-US" dirty="0" smtClean="0"/>
              <a:t>through use of microscope.</a:t>
            </a:r>
          </a:p>
          <a:p>
            <a:r>
              <a:rPr lang="en-US" dirty="0" smtClean="0"/>
              <a:t>This type of thinking leads </a:t>
            </a:r>
          </a:p>
          <a:p>
            <a:pPr marL="0" indent="0">
              <a:buNone/>
            </a:pPr>
            <a:r>
              <a:rPr lang="en-US" b="1" dirty="0" smtClean="0"/>
              <a:t>“Age of Reason” or “Enlightenment”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78475" y="2147888"/>
            <a:ext cx="3565525" cy="3927475"/>
          </a:xfrm>
        </p:spPr>
      </p:pic>
    </p:spTree>
    <p:extLst>
      <p:ext uri="{BB962C8B-B14F-4D97-AF65-F5344CB8AC3E}">
        <p14:creationId xmlns:p14="http://schemas.microsoft.com/office/powerpoint/2010/main" val="2540421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Creation of a new world view</a:t>
            </a:r>
          </a:p>
          <a:p>
            <a:r>
              <a:rPr lang="en-US" dirty="0" smtClean="0"/>
              <a:t>Reason</a:t>
            </a:r>
          </a:p>
          <a:p>
            <a:r>
              <a:rPr lang="en-US" dirty="0" smtClean="0"/>
              <a:t>Scientific Method and the laws of human society</a:t>
            </a:r>
          </a:p>
          <a:p>
            <a:r>
              <a:rPr lang="en-US" dirty="0" smtClean="0"/>
              <a:t>Progress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7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</a:t>
            </a:r>
            <a:r>
              <a:rPr lang="en-US" dirty="0"/>
              <a:t>advances in science are often controversial because they change our way of thinking.  These advances also often raise important ethical questions and come into conflict with traditional religious </a:t>
            </a:r>
            <a:r>
              <a:rPr lang="en-US" dirty="0" smtClean="0"/>
              <a:t>values.  </a:t>
            </a:r>
            <a:r>
              <a:rPr lang="en-US" dirty="0"/>
              <a:t>C</a:t>
            </a:r>
            <a:r>
              <a:rPr lang="en-US" dirty="0" smtClean="0"/>
              <a:t>onflicts </a:t>
            </a:r>
            <a:r>
              <a:rPr lang="en-US" dirty="0"/>
              <a:t>as explosive and troubling as those Copernicus and Galileo had with the </a:t>
            </a:r>
            <a:r>
              <a:rPr lang="en-US" dirty="0" smtClean="0"/>
              <a:t>Church.</a:t>
            </a:r>
          </a:p>
          <a:p>
            <a:r>
              <a:rPr lang="en-US" b="1" dirty="0" smtClean="0"/>
              <a:t>Give </a:t>
            </a:r>
            <a:r>
              <a:rPr lang="en-US" b="1" dirty="0"/>
              <a:t>2 examples of scientific advances that have raised such controversy today.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4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5848</TotalTime>
  <Words>592</Words>
  <Application>Microsoft Macintosh PowerPoint</Application>
  <PresentationFormat>On-screen Show (4:3)</PresentationFormat>
  <Paragraphs>59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Capital</vt:lpstr>
      <vt:lpstr>The Scientific Revolution</vt:lpstr>
      <vt:lpstr>I can…</vt:lpstr>
      <vt:lpstr>PowerPoint Presentation</vt:lpstr>
      <vt:lpstr>New Theories of Universe</vt:lpstr>
      <vt:lpstr>Questioning Old Beliefs</vt:lpstr>
      <vt:lpstr>Scientists leads to new discoveries</vt:lpstr>
      <vt:lpstr>Outcomes</vt:lpstr>
      <vt:lpstr>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Revolution</dc:title>
  <dc:creator>Anna Martin</dc:creator>
  <cp:lastModifiedBy>Anna Martin</cp:lastModifiedBy>
  <cp:revision>30</cp:revision>
  <dcterms:created xsi:type="dcterms:W3CDTF">2015-08-28T13:38:45Z</dcterms:created>
  <dcterms:modified xsi:type="dcterms:W3CDTF">2017-01-19T11:45:41Z</dcterms:modified>
</cp:coreProperties>
</file>